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92" r:id="rId4"/>
    <p:sldId id="293" r:id="rId5"/>
    <p:sldId id="294" r:id="rId6"/>
  </p:sldIdLst>
  <p:sldSz cx="9144000" cy="5143500" type="screen16x9"/>
  <p:notesSz cx="6858000" cy="9144000"/>
  <p:embeddedFontLst>
    <p:embeddedFont>
      <p:font typeface="Bebas Neue" panose="020B0604020202020204" charset="0"/>
      <p:regular r:id="rId8"/>
    </p:embeddedFont>
    <p:embeddedFont>
      <p:font typeface="Fjalla One" panose="020B0604020202020204" charset="0"/>
      <p:regular r:id="rId9"/>
    </p:embeddedFont>
    <p:embeddedFont>
      <p:font typeface="Golos Text" panose="020B0604020202020204" charset="0"/>
      <p:regular r:id="rId10"/>
      <p:bold r:id="rId11"/>
    </p:embeddedFont>
    <p:embeddedFont>
      <p:font typeface="Nunito Light" pitchFamily="2" charset="-52"/>
      <p:regular r:id="rId12"/>
      <p:italic r:id="rId13"/>
    </p:embeddedFont>
    <p:embeddedFont>
      <p:font typeface="Oxygen" panose="02000503000000000000" pitchFamily="2" charset="0"/>
      <p:regular r:id="rId14"/>
      <p:bold r:id="rId15"/>
    </p:embeddedFont>
    <p:embeddedFont>
      <p:font typeface="Roboto Condensed Light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6DC1B0-56FA-4793-B266-5DB8433CF1C0}">
  <a:tblStyle styleId="{BE6DC1B0-56FA-4793-B266-5DB8433CF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564" autoAdjust="0"/>
  </p:normalViewPr>
  <p:slideViewPr>
    <p:cSldViewPr snapToGrid="0">
      <p:cViewPr varScale="1">
        <p:scale>
          <a:sx n="150" d="100"/>
          <a:sy n="150" d="100"/>
        </p:scale>
        <p:origin x="10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95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5517bf77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5517bf77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5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8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22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62075" y="3436788"/>
            <a:ext cx="25878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16800">
            <a:off x="7092964" y="1700170"/>
            <a:ext cx="2910121" cy="29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97547">
            <a:off x="6730890" y="2747979"/>
            <a:ext cx="2980418" cy="298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75129">
            <a:off x="-556585" y="-897907"/>
            <a:ext cx="2468789" cy="246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2261" y="4008277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86" y="4416502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97820" flipH="1">
            <a:off x="7329711" y="-641031"/>
            <a:ext cx="1970401" cy="21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16078">
            <a:off x="7671920" y="-1142803"/>
            <a:ext cx="2958566" cy="295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3225" y="2997025"/>
            <a:ext cx="4793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13225" y="3838825"/>
            <a:ext cx="47931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480950"/>
            <a:ext cx="4988700" cy="25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74958" b="71687"/>
          <a:stretch/>
        </p:blipFill>
        <p:spPr>
          <a:xfrm flipH="1">
            <a:off x="1" y="3250"/>
            <a:ext cx="1786224" cy="11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388" y="4167812"/>
            <a:ext cx="1039873" cy="103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5">
            <a:alphaModFix/>
          </a:blip>
          <a:srcRect l="28007" r="28576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6077">
            <a:off x="8150546" y="-559533"/>
            <a:ext cx="1571107" cy="157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4479477"/>
            <a:ext cx="763625" cy="6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l="74958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53408" flipH="1">
            <a:off x="-26503" y="-572593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443004" y="-572590"/>
            <a:ext cx="2029852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53408">
            <a:off x="7123953" y="-574605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0452" y="-574601"/>
            <a:ext cx="2029852" cy="202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1011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ELARIA</a:t>
            </a:r>
            <a:r>
              <a:rPr lang="en-US" dirty="0"/>
              <a:t> ENGINE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24421" y="2563497"/>
            <a:ext cx="4807452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Группа Б9120-09.03.04прогин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Рольщиков М.Е.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Мамедов Ш.М.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Фролов А.А.</a:t>
            </a:r>
          </a:p>
        </p:txBody>
      </p:sp>
      <p:cxnSp>
        <p:nvCxnSpPr>
          <p:cNvPr id="102" name="Google Shape;102;p15"/>
          <p:cNvCxnSpPr/>
          <p:nvPr/>
        </p:nvCxnSpPr>
        <p:spPr>
          <a:xfrm>
            <a:off x="921402" y="2209800"/>
            <a:ext cx="24387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00" y="674100"/>
            <a:ext cx="862576" cy="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69" y="2907897"/>
            <a:ext cx="1580950" cy="15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1280">
            <a:off x="5000549" y="3635580"/>
            <a:ext cx="2778675" cy="25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ELARIA ENGINE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19125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Иногда возникает потребность придать своему веб-сайту дополнительную интерактивность, создав уникальные взаимодействия с пользователями. </a:t>
            </a: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Один из способов достичь этой цели -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 интеграция небольшой игры прямо на ваш сайт</a:t>
            </a:r>
            <a:endParaRPr lang="en-US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Но существующие популярные решения для разработки веб-игр имеют ряд недостатков: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Сложность изучения и применения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Большой размер библиотек и инструментов, что увеличивает время загрузки сайта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Избыточный функционал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Платный функционал и возможности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937" y="4233509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857880">
            <a:off x="6880903" y="-204899"/>
            <a:ext cx="2778675" cy="25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Что вы получите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19125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Игровой движок, который содержит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необходимый минимум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для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создания и интегрирования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интерактивного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содержимого на ваш сайт.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Как это работает?</a:t>
            </a:r>
            <a:endParaRPr lang="en-US" sz="1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sz="1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Elaria Engine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написан на </a:t>
            </a:r>
            <a:r>
              <a:rPr lang="en-US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JavaScript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и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работает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напрямую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 указанным 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HTML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-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canvas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. Это обеспечивает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простоту интеграции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и высокую производительность.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Основные инструменты позволяют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быстро создавать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уровни для игры, управлять объектами, получать ввод пользователя и проигрывать звуковые файлы.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66600">
            <a:off x="8005194" y="1076319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67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Архитектура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D5F18D-1344-5EB9-46B1-43B04080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5395" y="1460501"/>
            <a:ext cx="6173210" cy="29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9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Актуальность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6412321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Elaria Engine – игровой движок, полностью написанный на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JavaScript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. Вся работа с ним осуществляется на этом же языке. Это обеспечивает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простоту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обучения и интеграции его в свой проект.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Кроме того, наш движок имеет следующий ряд преимуществ: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Небольшой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размер, поэтому влияние на загрузку сайта минимально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Легкость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внедрения и использования</a:t>
            </a:r>
          </a:p>
          <a:p>
            <a:pPr marL="171450" indent="-171450">
              <a:lnSpc>
                <a:spcPct val="150000"/>
              </a:lnSpc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Содержит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весь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необходимый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базовый функционал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Открытый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исходный код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Бесплатен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для некоммерческого и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коммерческого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69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mazon Rainforest Deforestation Awareness Infographics by Slidesgo">
  <a:themeElements>
    <a:clrScheme name="Simple Light">
      <a:dk1>
        <a:srgbClr val="7AB6AC"/>
      </a:dk1>
      <a:lt1>
        <a:srgbClr val="004840"/>
      </a:lt1>
      <a:dk2>
        <a:srgbClr val="AFB672"/>
      </a:dk2>
      <a:lt2>
        <a:srgbClr val="FFEFD3"/>
      </a:lt2>
      <a:accent1>
        <a:srgbClr val="FFDB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220</Words>
  <Application>Microsoft Office PowerPoint</Application>
  <PresentationFormat>Экран (16:9)</PresentationFormat>
  <Paragraphs>32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Golos Text</vt:lpstr>
      <vt:lpstr>Arial</vt:lpstr>
      <vt:lpstr>Oxygen</vt:lpstr>
      <vt:lpstr>Fjalla One</vt:lpstr>
      <vt:lpstr>Bebas Neue</vt:lpstr>
      <vt:lpstr>Roboto Condensed Light</vt:lpstr>
      <vt:lpstr>Anaheim</vt:lpstr>
      <vt:lpstr>Nunito Light</vt:lpstr>
      <vt:lpstr>Amazon Rainforest Deforestation Awareness Infographics by Slidesgo</vt:lpstr>
      <vt:lpstr>ELARIA ENGINE</vt:lpstr>
      <vt:lpstr>ELARIA ENGINE</vt:lpstr>
      <vt:lpstr>Что вы получите</vt:lpstr>
      <vt:lpstr>Архитектура</vt:lpstr>
      <vt:lpstr>Актуальность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ELARIA ENGINE</dc:title>
  <cp:lastModifiedBy>Максим Рольщиков</cp:lastModifiedBy>
  <cp:revision>2</cp:revision>
  <dcterms:modified xsi:type="dcterms:W3CDTF">2023-11-26T23:07:29Z</dcterms:modified>
</cp:coreProperties>
</file>